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8" r:id="rId4"/>
    <p:sldId id="267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5" r:id="rId13"/>
    <p:sldId id="266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1196975"/>
            <a:ext cx="10943167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2422525"/>
            <a:ext cx="10949517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b="1"/>
              <a:t>Understanding RFID Blocking</a:t>
            </a:r>
            <a:endParaRPr lang="en-US" altLang="en-US" b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b="1"/>
              <a:t>Protecting Your Sensitive Information from Unauthorized Scanning</a:t>
            </a:r>
            <a:endParaRPr lang="en-US" altLang="en-US" b="1"/>
          </a:p>
        </p:txBody>
      </p:sp>
      <p:sp>
        <p:nvSpPr>
          <p:cNvPr id="5" name="Text Box 4"/>
          <p:cNvSpPr txBox="1"/>
          <p:nvPr/>
        </p:nvSpPr>
        <p:spPr>
          <a:xfrm>
            <a:off x="3955415" y="49110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>
                <a:sym typeface="+mn-ea"/>
              </a:rPr>
              <a:t>Presented by: Saif Ullah</a:t>
            </a:r>
            <a:endParaRPr lang="en-US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/>
              <a:t>RFID Blocking Solutions</a:t>
            </a:r>
            <a:endParaRPr lang="en-US" altLang="en-US" b="1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sz="2400" b="1"/>
              <a:t>How It Works:</a:t>
            </a:r>
            <a:r>
              <a:rPr lang="en-US" altLang="en-US" sz="2400"/>
              <a:t> Blocks radio signals to prevent unauthorized access.</a:t>
            </a:r>
            <a:endParaRPr lang="en-US" altLang="en-US" sz="2400"/>
          </a:p>
          <a:p>
            <a:endParaRPr lang="en-US" altLang="en-US" sz="2400"/>
          </a:p>
          <a:p>
            <a:r>
              <a:rPr lang="en-US" altLang="en-US" sz="2400" b="1"/>
              <a:t>Popular Solutions:</a:t>
            </a:r>
            <a:endParaRPr lang="en-US" altLang="en-US" sz="2400" b="1"/>
          </a:p>
          <a:p>
            <a:endParaRPr lang="en-US" altLang="en-US" sz="2400"/>
          </a:p>
          <a:p>
            <a:r>
              <a:rPr lang="en-US" altLang="en-US" sz="2400" b="1"/>
              <a:t>RFID Wallets: </a:t>
            </a:r>
            <a:r>
              <a:rPr lang="en-US" altLang="en-US" sz="2400"/>
              <a:t>Built with blocking materials like metal layers.</a:t>
            </a:r>
            <a:endParaRPr lang="en-US" altLang="en-US" sz="2400"/>
          </a:p>
          <a:p>
            <a:endParaRPr lang="en-US" altLang="en-US" sz="2400"/>
          </a:p>
          <a:p>
            <a:r>
              <a:rPr lang="en-US" altLang="en-US" sz="2400" b="1"/>
              <a:t>RFID Sleeves: </a:t>
            </a:r>
            <a:r>
              <a:rPr lang="en-US" altLang="en-US" sz="2400"/>
              <a:t>Protect individual cards effectively.</a:t>
            </a:r>
            <a:endParaRPr lang="en-US" altLang="en-US" sz="2400"/>
          </a:p>
          <a:p>
            <a:endParaRPr lang="en-US" altLang="en-US" sz="2400"/>
          </a:p>
          <a:p>
            <a:r>
              <a:rPr lang="en-US" altLang="en-US" sz="2400" b="1"/>
              <a:t>DIY Methods:</a:t>
            </a:r>
            <a:r>
              <a:rPr lang="en-US" altLang="en-US" sz="2400"/>
              <a:t> Wrapping cards in aluminum foil.</a:t>
            </a:r>
            <a:endParaRPr lang="en-US" alt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/>
              <a:t>Best Practices for RFID Protection</a:t>
            </a:r>
            <a:endParaRPr lang="en-US" altLang="en-US" b="1"/>
          </a:p>
        </p:txBody>
      </p:sp>
      <p:pic>
        <p:nvPicPr>
          <p:cNvPr id="9" name="Content Placeholder 8" descr="What_Is_RFID_Backpack_Protection_How_RFID_Pockets_Works_In_Travel_Backpacks_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8965" y="1129030"/>
            <a:ext cx="9264650" cy="51720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/>
              <a:t>Best Practices for RFID Protection</a:t>
            </a:r>
            <a:endParaRPr lang="en-US" alt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sz="2800"/>
              <a:t>Use wallets or sleeves with RFID blocking.</a:t>
            </a:r>
            <a:endParaRPr lang="en-US" altLang="en-US" sz="2800"/>
          </a:p>
          <a:p>
            <a:endParaRPr lang="en-US" altLang="en-US" sz="2800"/>
          </a:p>
          <a:p>
            <a:r>
              <a:rPr lang="en-US" altLang="en-US" sz="2800"/>
              <a:t>Limit carrying RFID-enabled cards unnecessarily.</a:t>
            </a:r>
            <a:endParaRPr lang="en-US" altLang="en-US" sz="2800"/>
          </a:p>
          <a:p>
            <a:endParaRPr lang="en-US" altLang="en-US" sz="2800"/>
          </a:p>
          <a:p>
            <a:r>
              <a:rPr lang="en-US" altLang="en-US" sz="2800"/>
              <a:t>Regularly check bank and credit card statements.</a:t>
            </a:r>
            <a:endParaRPr lang="en-US" altLang="en-US" sz="2800"/>
          </a:p>
          <a:p>
            <a:endParaRPr lang="en-US" altLang="en-US" sz="2800"/>
          </a:p>
          <a:p>
            <a:r>
              <a:rPr lang="en-US" altLang="en-US" sz="2800"/>
              <a:t>Report unauthorized activities quickly.</a:t>
            </a:r>
            <a:endParaRPr lang="en-US" altLang="en-US"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8" name="Content Placeholder 7" descr="pete-pedroza-534409-unsplash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90500"/>
            <a:ext cx="9686925" cy="63411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>
                <a:sym typeface="+mn-ea"/>
              </a:rPr>
              <a:t>RFID</a:t>
            </a:r>
            <a:endParaRPr lang="en-US"/>
          </a:p>
        </p:txBody>
      </p:sp>
      <p:pic>
        <p:nvPicPr>
          <p:cNvPr id="4" name="Content Placeholder 3" descr="RFID-technology-–-what-is-it_-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150" y="1001395"/>
            <a:ext cx="9077325" cy="56127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>
                <a:sym typeface="+mn-ea"/>
              </a:rPr>
              <a:t>RFID Blocking</a:t>
            </a:r>
            <a:endParaRPr lang="en-US"/>
          </a:p>
        </p:txBody>
      </p:sp>
      <p:pic>
        <p:nvPicPr>
          <p:cNvPr id="4" name="Content Placeholder 3" descr="rfid-blocking_IPV-blog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1320" y="1174750"/>
            <a:ext cx="9408795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Table of contents</a:t>
            </a:r>
            <a:endParaRPr lang="en-US" altLang="en-US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514350" indent="-514350">
              <a:buAutoNum type="arabicPeriod"/>
            </a:pPr>
            <a:r>
              <a:rPr lang="en-US" altLang="en-US" sz="2400" b="1"/>
              <a:t> Introduction</a:t>
            </a:r>
            <a:endParaRPr lang="en-US" altLang="en-US" sz="2400" b="1"/>
          </a:p>
          <a:p>
            <a:pPr marL="514350" indent="-514350">
              <a:buAutoNum type="arabicPeriod"/>
            </a:pPr>
            <a:endParaRPr lang="en-US" altLang="en-US" sz="2400" b="1"/>
          </a:p>
          <a:p>
            <a:pPr marL="514350" indent="-514350">
              <a:buAutoNum type="arabicPeriod"/>
            </a:pPr>
            <a:r>
              <a:rPr lang="en-US" altLang="en-US" sz="2400" b="1"/>
              <a:t>How RFID Works</a:t>
            </a:r>
            <a:endParaRPr lang="en-US" altLang="en-US" sz="2400" b="1"/>
          </a:p>
          <a:p>
            <a:pPr marL="514350" indent="-514350">
              <a:buAutoNum type="arabicPeriod"/>
            </a:pPr>
            <a:endParaRPr lang="en-US" altLang="en-US" sz="2400" b="1"/>
          </a:p>
          <a:p>
            <a:pPr marL="514350" indent="-514350">
              <a:buAutoNum type="arabicPeriod"/>
            </a:pPr>
            <a:r>
              <a:rPr lang="en-US" altLang="en-US" sz="2400" b="1"/>
              <a:t>Where RFID Chips Are Used</a:t>
            </a:r>
            <a:endParaRPr lang="en-US" altLang="en-US" sz="2400" b="1"/>
          </a:p>
          <a:p>
            <a:pPr marL="514350" indent="-514350">
              <a:buAutoNum type="arabicPeriod"/>
            </a:pPr>
            <a:endParaRPr lang="en-US" altLang="en-US" sz="2400" b="1"/>
          </a:p>
          <a:p>
            <a:pPr marL="514350" indent="-514350">
              <a:buAutoNum type="arabicPeriod"/>
            </a:pPr>
            <a:r>
              <a:rPr lang="en-US" altLang="en-US" sz="2400" b="1"/>
              <a:t>Risks of RFID Technology</a:t>
            </a:r>
            <a:endParaRPr lang="en-US" altLang="en-US" sz="2400" b="1"/>
          </a:p>
          <a:p>
            <a:pPr marL="514350" indent="-514350">
              <a:buAutoNum type="arabicPeriod"/>
            </a:pPr>
            <a:endParaRPr lang="en-US" altLang="en-US" sz="2400" b="1"/>
          </a:p>
          <a:p>
            <a:pPr marL="514350" indent="-514350">
              <a:buAutoNum type="arabicPeriod"/>
            </a:pPr>
            <a:r>
              <a:rPr lang="en-US" altLang="en-US" sz="2400" b="1"/>
              <a:t>RFID Blocking Solutions</a:t>
            </a:r>
            <a:endParaRPr lang="en-US" altLang="en-US" sz="2400" b="1"/>
          </a:p>
          <a:p>
            <a:pPr marL="514350" indent="-514350">
              <a:buAutoNum type="arabicPeriod"/>
            </a:pPr>
            <a:endParaRPr lang="en-US" altLang="en-US" sz="2400" b="1"/>
          </a:p>
          <a:p>
            <a:pPr marL="514350" indent="-514350">
              <a:buAutoNum type="arabicPeriod"/>
            </a:pPr>
            <a:r>
              <a:rPr lang="en-US" altLang="en-US" sz="2400" b="1"/>
              <a:t>Best Practices for RFID Protection</a:t>
            </a:r>
            <a:endParaRPr lang="en-US" altLang="en-US" sz="24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Introduction</a:t>
            </a:r>
            <a:endParaRPr lang="en-US" altLang="en-US"/>
          </a:p>
        </p:txBody>
      </p:sp>
      <p:pic>
        <p:nvPicPr>
          <p:cNvPr id="6" name="Picture Placeholder 5" descr="63b3e6578029160fab9b07cc_RFID card door access control"/>
          <p:cNvPicPr>
            <a:picLocks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4889500" y="1007110"/>
            <a:ext cx="5407660" cy="539750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r>
              <a:rPr lang="en-US" altLang="en-US" b="1"/>
              <a:t>What is RFID?</a:t>
            </a:r>
            <a:endParaRPr lang="en-US" altLang="en-US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RFID stands for Radio-Frequency Identification.</a:t>
            </a: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It uses radio waves to transfer data wirelessly between a tag and a reader.</a:t>
            </a: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/>
          </a:p>
          <a:p>
            <a:pPr>
              <a:buFont typeface="Arial" panose="020B0604020202020204" pitchFamily="34" charset="0"/>
            </a:pPr>
            <a:r>
              <a:rPr lang="en-US" altLang="en-US" b="1"/>
              <a:t>Common Uses of RFID:</a:t>
            </a:r>
            <a:endParaRPr lang="en-US" altLang="en-US" b="1"/>
          </a:p>
          <a:p>
            <a:pPr>
              <a:buFont typeface="Arial" panose="020B0604020202020204" pitchFamily="34" charset="0"/>
            </a:pPr>
            <a:endParaRPr lang="en-US" altLang="en-US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Contactless payment cards</a:t>
            </a: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E-passports</a:t>
            </a: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Public transport smart cards</a:t>
            </a:r>
            <a:endParaRPr lang="en-US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/>
              <a:t>Employee ID badges</a:t>
            </a:r>
            <a:endParaRPr lang="en-US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/>
              <a:t>How RFID Works</a:t>
            </a:r>
            <a:endParaRPr lang="en-US" altLang="en-US" b="1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 altLang="en-US" b="1"/>
              <a:t>Components of RFID: </a:t>
            </a:r>
            <a:r>
              <a:rPr lang="en-US" altLang="en-US"/>
              <a:t>RFID tag and reader interact through radio signals.</a:t>
            </a:r>
            <a:endParaRPr lang="en-US" altLang="en-US"/>
          </a:p>
          <a:p>
            <a:r>
              <a:rPr lang="en-US" altLang="en-US" b="1"/>
              <a:t>How Data Transfers:</a:t>
            </a:r>
            <a:r>
              <a:rPr lang="en-US" altLang="en-US"/>
              <a:t> Reader sends signals; tag responds with stored data.</a:t>
            </a:r>
            <a:endParaRPr lang="en-US" altLang="en-US"/>
          </a:p>
          <a:p>
            <a:r>
              <a:rPr lang="en-US" altLang="en-US" b="1"/>
              <a:t>Example:</a:t>
            </a:r>
            <a:r>
              <a:rPr lang="en-US" altLang="en-US"/>
              <a:t> Tap-and-pay credit card transactions.</a:t>
            </a:r>
            <a:endParaRPr lang="en-US" altLang="en-US"/>
          </a:p>
        </p:txBody>
      </p:sp>
      <p:pic>
        <p:nvPicPr>
          <p:cNvPr id="8" name="Content Placeholder 7" descr="HOW-RFID-WORKS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969000" y="773430"/>
            <a:ext cx="4378960" cy="56026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/>
              <a:t>Where RFID Chips Are Used</a:t>
            </a:r>
            <a:endParaRPr lang="en-US" altLang="en-US" b="1"/>
          </a:p>
        </p:txBody>
      </p:sp>
      <p:pic>
        <p:nvPicPr>
          <p:cNvPr id="7" name="Content Placeholder 6" descr="0166-Implementing-RFID-700-x-290px-scale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51890" y="2395220"/>
            <a:ext cx="8431530" cy="430530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1151890" y="1377950"/>
            <a:ext cx="8650605" cy="1295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800" b="1"/>
              <a:t>Examples:</a:t>
            </a:r>
            <a:r>
              <a:rPr lang="en-US" altLang="en-US" sz="2800"/>
              <a:t> Found in credit cards, passports, travel cards, and employee badges.</a:t>
            </a:r>
            <a:endParaRPr lang="en-US" altLang="en-US"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/>
              <a:t>Risks of RFID Technology</a:t>
            </a:r>
            <a:endParaRPr lang="en-US" altLang="en-US" b="1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 altLang="en-US" sz="2000" b="1"/>
              <a:t>Unauthorized Scanning:</a:t>
            </a:r>
            <a:r>
              <a:rPr lang="en-US" altLang="en-US" sz="2000"/>
              <a:t> Hackers use scanners to steal sensitive information.</a:t>
            </a:r>
            <a:endParaRPr lang="en-US" altLang="en-US" sz="2000"/>
          </a:p>
          <a:p>
            <a:endParaRPr lang="en-US" altLang="en-US" sz="2000"/>
          </a:p>
          <a:p>
            <a:r>
              <a:rPr lang="en-US" altLang="en-US" sz="2000" b="1"/>
              <a:t>Data Skimming:</a:t>
            </a:r>
            <a:r>
              <a:rPr lang="en-US" altLang="en-US" sz="2000"/>
              <a:t> Extracting card data to make illegal transactions.</a:t>
            </a:r>
            <a:endParaRPr lang="en-US" altLang="en-US" sz="2000"/>
          </a:p>
          <a:p>
            <a:endParaRPr lang="en-US" altLang="en-US" sz="2000"/>
          </a:p>
          <a:p>
            <a:r>
              <a:rPr lang="en-US" altLang="en-US" sz="2000" b="1"/>
              <a:t>Real-World Cases:</a:t>
            </a:r>
            <a:r>
              <a:rPr lang="en-US" altLang="en-US" sz="2000"/>
              <a:t> RFID scams in crowded areas and airport hacking incidents</a:t>
            </a:r>
            <a:endParaRPr lang="en-US" altLang="en-US" sz="200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endParaRPr lang="en-US"/>
          </a:p>
        </p:txBody>
      </p:sp>
      <p:pic>
        <p:nvPicPr>
          <p:cNvPr id="13" name="Content Placeholder 12" descr="首图-6"/>
          <p:cNvPicPr>
            <a:picLocks noChangeAspect="1"/>
          </p:cNvPicPr>
          <p:nvPr>
            <p:ph sz="quarter" idx="4"/>
          </p:nvPr>
        </p:nvPicPr>
        <p:blipFill>
          <a:blip r:embed="rId1"/>
          <a:stretch>
            <a:fillRect/>
          </a:stretch>
        </p:blipFill>
        <p:spPr>
          <a:xfrm>
            <a:off x="6172200" y="1591310"/>
            <a:ext cx="4141470" cy="46901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b="1">
                <a:sym typeface="+mn-ea"/>
              </a:rPr>
              <a:t>RFID Blocking Solutions</a:t>
            </a:r>
            <a:endParaRPr lang="en-US"/>
          </a:p>
        </p:txBody>
      </p:sp>
      <p:pic>
        <p:nvPicPr>
          <p:cNvPr id="9" name="Content Placeholder 8" descr="RFID-blocking-wallets-scale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861695"/>
            <a:ext cx="9145905" cy="56019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1609</Words>
  <Application>WPS Presentation</Application>
  <PresentationFormat>Widescreen</PresentationFormat>
  <Paragraphs>81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Blue Waves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RFID Blocking</dc:title>
  <dc:creator/>
  <cp:lastModifiedBy>Students</cp:lastModifiedBy>
  <cp:revision>14</cp:revision>
  <dcterms:created xsi:type="dcterms:W3CDTF">2024-12-12T20:41:24Z</dcterms:created>
  <dcterms:modified xsi:type="dcterms:W3CDTF">2024-12-12T21:02:33Z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672B8FFED5524CAD8BF7E1F23B5245BD_11</vt:lpwstr>
  </property>
  <property fmtid="{D5CDD505-2E9C-101B-9397-08002B2CF9AE}" pid="3" name="KSOProductBuildVer">
    <vt:lpwstr>1033-12.2.0.19307</vt:lpwstr>
  </property>
</Properties>
</file>

<file path=docProps/thumbnail.jpeg>
</file>